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   <Relationship Id="rId39" Target="slides/slide33.xml"
                 Type="http://schemas.openxmlformats.org/officeDocument/2006/relationships/slide"/>
   <Relationship Id="rId40" Target="slides/slide34.xml"
                 Type="http://schemas.openxmlformats.org/officeDocument/2006/relationships/slide"/>
   <Relationship Id="rId41" Target="slides/slide35.xml"
                 Type="http://schemas.openxmlformats.org/officeDocument/2006/relationships/slide"/>
   <Relationship Id="rId42" Target="slides/slide36.xml"
                 Type="http://schemas.openxmlformats.org/officeDocument/2006/relationships/slide"/>
   <Relationship Id="rId43" Target="slides/slide37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3-2.png"
                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4-2.png"
                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5-2.png"
                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6-2.png"
                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7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13227004(filtered).abf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37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2018-10-06T19:23:37</dcterms:created>
  <dcterms:modified xsi:type="dcterms:W3CDTF">2018-10-06T19:24:53</dcterms:modified>
</cp:coreProperties>
</file>